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0" r:id="rId7"/>
    <p:sldId id="258" r:id="rId8"/>
    <p:sldId id="259" r:id="rId9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3EEA80-33F0-4949-9D3F-0627604476D5}" v="178" dt="2020-07-08T09:49:48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10-11-2020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10-11-2020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4868-659A-481B-A748-9B1F00F50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1577"/>
            <a:ext cx="9144000" cy="2387600"/>
          </a:xfrm>
        </p:spPr>
        <p:txBody>
          <a:bodyPr anchor="ctr"/>
          <a:lstStyle/>
          <a:p>
            <a:r>
              <a:rPr lang="nl-NL" dirty="0"/>
              <a:t>IBS ‘Mijn onderneming’</a:t>
            </a:r>
            <a:br>
              <a:rPr lang="nl-NL" dirty="0"/>
            </a:br>
            <a:r>
              <a:rPr lang="nl-NL" b="1" dirty="0">
                <a:solidFill>
                  <a:srgbClr val="00B050"/>
                </a:solidFill>
              </a:rPr>
              <a:t>Check-in</a:t>
            </a:r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1E9E6D6B-6CF3-4039-A231-2C51D94D2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89177"/>
            <a:ext cx="9144000" cy="1655762"/>
          </a:xfrm>
        </p:spPr>
        <p:txBody>
          <a:bodyPr/>
          <a:lstStyle/>
          <a:p>
            <a:r>
              <a:rPr lang="nl-NL" b="1" i="1" dirty="0"/>
              <a:t>Van wens naar actie</a:t>
            </a:r>
          </a:p>
        </p:txBody>
      </p:sp>
      <p:pic>
        <p:nvPicPr>
          <p:cNvPr id="1026" name="Picture 2" descr="Van idee tot bedrijf | C2W">
            <a:extLst>
              <a:ext uri="{FF2B5EF4-FFF2-40B4-BE49-F238E27FC236}">
                <a16:creationId xmlns:a16="http://schemas.microsoft.com/office/drawing/2014/main" id="{27A16870-6037-436A-A049-7CC74CFF1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845" y="3429000"/>
            <a:ext cx="4182310" cy="2772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Van wens naar actie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88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nl-NL" sz="2800" dirty="0">
                <a:solidFill>
                  <a:srgbClr val="00B050"/>
                </a:solidFill>
                <a:ea typeface="Calibri" pitchFamily="34" charset="0"/>
                <a:cs typeface="Arial" charset="0"/>
              </a:rPr>
              <a:t>Check-in	</a:t>
            </a:r>
            <a:r>
              <a:rPr lang="nl-NL" sz="2800" dirty="0">
                <a:ea typeface="Calibri" pitchFamily="34" charset="0"/>
                <a:cs typeface="Arial" charset="0"/>
              </a:rPr>
              <a:t>&gt; 10:00</a:t>
            </a:r>
          </a:p>
          <a:p>
            <a:pPr marL="0" indent="0" algn="ctr">
              <a:buNone/>
              <a:defRPr/>
            </a:pPr>
            <a:r>
              <a:rPr lang="nl-NL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Check-out	</a:t>
            </a:r>
            <a:r>
              <a:rPr lang="nl-NL" dirty="0">
                <a:ea typeface="Calibri" pitchFamily="34" charset="0"/>
                <a:cs typeface="Arial" charset="0"/>
              </a:rPr>
              <a:t>&gt;</a:t>
            </a:r>
            <a:r>
              <a:rPr lang="nl-NL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 </a:t>
            </a:r>
            <a:r>
              <a:rPr lang="nl-NL" dirty="0">
                <a:ea typeface="Calibri" pitchFamily="34" charset="0"/>
                <a:cs typeface="Arial" charset="0"/>
              </a:rPr>
              <a:t>11:30</a:t>
            </a:r>
            <a:endParaRPr lang="nl-NL" sz="2800" dirty="0">
              <a:ea typeface="Calibri" pitchFamily="34" charset="0"/>
              <a:cs typeface="Arial" charset="0"/>
            </a:endParaRPr>
          </a:p>
          <a:p>
            <a:endParaRPr lang="nl-NL" dirty="0"/>
          </a:p>
        </p:txBody>
      </p:sp>
      <p:pic>
        <p:nvPicPr>
          <p:cNvPr id="2054" name="Picture 6" descr="Quando è previsto il check-in e il check-out? | Case vacanza in Affitto a  Lido Pomposa, Lido Scacchi, Lidi ferraresi - Agenzia Venere">
            <a:extLst>
              <a:ext uri="{FF2B5EF4-FFF2-40B4-BE49-F238E27FC236}">
                <a16:creationId xmlns:a16="http://schemas.microsoft.com/office/drawing/2014/main" id="{76FABA79-0409-434D-9637-672084061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622" y="3429000"/>
            <a:ext cx="3910755" cy="227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10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Leerdoel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8870"/>
          </a:xfrm>
        </p:spPr>
        <p:txBody>
          <a:bodyPr/>
          <a:lstStyle/>
          <a:p>
            <a:pPr>
              <a:defRPr/>
            </a:pPr>
            <a:r>
              <a:rPr lang="nl-NL" sz="2800" dirty="0">
                <a:ea typeface="Calibri" pitchFamily="34" charset="0"/>
                <a:cs typeface="Arial" charset="0"/>
              </a:rPr>
              <a:t>Je wens omzetten in een product of dienst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800" dirty="0">
                <a:ea typeface="Calibri" pitchFamily="34" charset="0"/>
                <a:cs typeface="Arial" charset="0"/>
              </a:rPr>
              <a:t> Indicatie geven van de ondernemerscompetenties die jij nodig hebt voor de realisatie</a:t>
            </a:r>
          </a:p>
          <a:p>
            <a:endParaRPr lang="nl-NL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0B4190E-8D2E-450A-94EC-42258F5A95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86"/>
          <a:stretch/>
        </p:blipFill>
        <p:spPr bwMode="auto">
          <a:xfrm>
            <a:off x="8084343" y="3976260"/>
            <a:ext cx="4107657" cy="223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42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Leerproduct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2222" cy="236887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PowerPoint presentatie met daarin: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 Je wens én de toegevoegde waarde voor de maatschappij uitgelegd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 Concrete activiteiten die bijdragen aan de realisatie van jouw wens. Minimaal 10 stappen/activiteiten.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 Je wens omgezet in producten/diensten.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 Overzicht van ondernemerscompetenties die jij bezit die noodzakelijk zijn voor de realisatie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 Overzicht van ondernemerscompetenties die je nog nodig hebt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59262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Leerpad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2222" cy="4466118"/>
          </a:xfrm>
        </p:spPr>
        <p:txBody>
          <a:bodyPr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Aan de hand van de opdracht van dinsdag ga je je wens concretiseren.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Je maakt een PowerPoint waarin je vertelt wat je </a:t>
            </a:r>
            <a:r>
              <a:rPr lang="nl-NL" sz="2000" b="1" dirty="0">
                <a:ea typeface="Calibri" pitchFamily="34" charset="0"/>
                <a:cs typeface="Arial" charset="0"/>
              </a:rPr>
              <a:t>wens</a:t>
            </a:r>
            <a:r>
              <a:rPr lang="nl-NL" sz="2000" dirty="0">
                <a:ea typeface="Calibri" pitchFamily="34" charset="0"/>
                <a:cs typeface="Arial" charset="0"/>
              </a:rPr>
              <a:t> is, wat je </a:t>
            </a:r>
            <a:r>
              <a:rPr lang="nl-NL" sz="2000" b="1" dirty="0">
                <a:ea typeface="Calibri" pitchFamily="34" charset="0"/>
                <a:cs typeface="Arial" charset="0"/>
              </a:rPr>
              <a:t>toevoegt aan de maatschappij</a:t>
            </a:r>
            <a:r>
              <a:rPr lang="nl-NL" sz="2000" dirty="0">
                <a:ea typeface="Calibri" pitchFamily="34" charset="0"/>
                <a:cs typeface="Arial" charset="0"/>
              </a:rPr>
              <a:t>, </a:t>
            </a:r>
            <a:r>
              <a:rPr lang="nl-NL" sz="2000" b="1" dirty="0">
                <a:ea typeface="Calibri" pitchFamily="34" charset="0"/>
                <a:cs typeface="Arial" charset="0"/>
              </a:rPr>
              <a:t>activiteiten</a:t>
            </a:r>
            <a:r>
              <a:rPr lang="nl-NL" sz="2000" dirty="0">
                <a:ea typeface="Calibri" pitchFamily="34" charset="0"/>
                <a:cs typeface="Arial" charset="0"/>
              </a:rPr>
              <a:t> die jij gaat ondernemen om jouw wens te realiseren en welke </a:t>
            </a:r>
            <a:r>
              <a:rPr lang="nl-NL" sz="2000" b="1" dirty="0">
                <a:ea typeface="Calibri" pitchFamily="34" charset="0"/>
                <a:cs typeface="Arial" charset="0"/>
              </a:rPr>
              <a:t>producten/diensten </a:t>
            </a:r>
            <a:r>
              <a:rPr lang="nl-NL" sz="2000" dirty="0">
                <a:ea typeface="Calibri" pitchFamily="34" charset="0"/>
                <a:cs typeface="Arial" charset="0"/>
              </a:rPr>
              <a:t>jij kunt aanbieden die vanuit je wens ontstaan zijn.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In de PowerPoint geef je aan welke </a:t>
            </a:r>
            <a:r>
              <a:rPr lang="nl-NL" sz="2000" b="1" dirty="0">
                <a:ea typeface="Calibri" pitchFamily="34" charset="0"/>
                <a:cs typeface="Arial" charset="0"/>
              </a:rPr>
              <a:t>ondernemerscompetenties</a:t>
            </a:r>
            <a:r>
              <a:rPr lang="nl-NL" sz="2000" dirty="0">
                <a:ea typeface="Calibri" pitchFamily="34" charset="0"/>
                <a:cs typeface="Arial" charset="0"/>
              </a:rPr>
              <a:t> je </a:t>
            </a:r>
            <a:r>
              <a:rPr lang="nl-NL" sz="2000" b="1" dirty="0">
                <a:ea typeface="Calibri" pitchFamily="34" charset="0"/>
                <a:cs typeface="Arial" charset="0"/>
              </a:rPr>
              <a:t>al bezit </a:t>
            </a:r>
            <a:r>
              <a:rPr lang="nl-NL" sz="2000" dirty="0">
                <a:ea typeface="Calibri" pitchFamily="34" charset="0"/>
                <a:cs typeface="Arial" charset="0"/>
              </a:rPr>
              <a:t>die je kunt inzetten en aan welke competenties je wilt </a:t>
            </a:r>
            <a:r>
              <a:rPr lang="nl-NL" sz="2000" b="1" dirty="0">
                <a:ea typeface="Calibri" pitchFamily="34" charset="0"/>
                <a:cs typeface="Arial" charset="0"/>
              </a:rPr>
              <a:t>gaan werken </a:t>
            </a:r>
            <a:r>
              <a:rPr lang="nl-NL" sz="2000" dirty="0">
                <a:ea typeface="Calibri" pitchFamily="34" charset="0"/>
                <a:cs typeface="Arial" charset="0"/>
              </a:rPr>
              <a:t>om de realisatie mogelijk te maken. Motiveer je keuze.  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2000" dirty="0">
                <a:ea typeface="Calibri" pitchFamily="34" charset="0"/>
                <a:cs typeface="Arial" charset="0"/>
              </a:rPr>
              <a:t>Je presenteert je presentatie tijdens de </a:t>
            </a:r>
            <a:r>
              <a:rPr lang="nl-NL" sz="20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check-out</a:t>
            </a:r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159562767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614168-1363-41D5-B64A-FC595DA39B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7DE6F1-65E5-4742-993C-166C160C650C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47a28104-336f-447d-946e-e305ac2bcd47"/>
    <ds:schemaRef ds:uri="34354c1b-6b8c-435b-ad50-990538c1955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211</Words>
  <Application>Microsoft Office PowerPoint</Application>
  <PresentationFormat>Breedbeeld</PresentationFormat>
  <Paragraphs>20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Thema1</vt:lpstr>
      <vt:lpstr>IBS ‘Mijn onderneming’ Check-in</vt:lpstr>
      <vt:lpstr>Van wens naar actie</vt:lpstr>
      <vt:lpstr>Leerdoel</vt:lpstr>
      <vt:lpstr>Leerproduct</vt:lpstr>
      <vt:lpstr>Leerpad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12</cp:revision>
  <dcterms:created xsi:type="dcterms:W3CDTF">2020-08-25T13:15:30Z</dcterms:created>
  <dcterms:modified xsi:type="dcterms:W3CDTF">2020-11-10T16:06:22Z</dcterms:modified>
</cp:coreProperties>
</file>